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Montserrat"/>
      <p:regular r:id="rId16"/>
      <p:bold r:id="rId17"/>
      <p:italic r:id="rId18"/>
      <p:boldItalic r:id="rId19"/>
    </p:embeddedFont>
    <p:embeddedFont>
      <p:font typeface="Lato"/>
      <p:regular r:id="rId20"/>
      <p:bold r:id="rId21"/>
      <p:italic r:id="rId22"/>
      <p:boldItalic r:id="rId23"/>
    </p:embeddedFont>
    <p:embeddedFont>
      <p:font typeface="Average"/>
      <p:regular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11" Type="http://schemas.openxmlformats.org/officeDocument/2006/relationships/slide" Target="slides/slide6.xml"/><Relationship Id="rId22" Type="http://schemas.openxmlformats.org/officeDocument/2006/relationships/font" Target="fonts/Lato-italic.fntdata"/><Relationship Id="rId10" Type="http://schemas.openxmlformats.org/officeDocument/2006/relationships/slide" Target="slides/slide5.xml"/><Relationship Id="rId21" Type="http://schemas.openxmlformats.org/officeDocument/2006/relationships/font" Target="fonts/Lato-bold.fntdata"/><Relationship Id="rId13" Type="http://schemas.openxmlformats.org/officeDocument/2006/relationships/slide" Target="slides/slide8.xml"/><Relationship Id="rId24" Type="http://schemas.openxmlformats.org/officeDocument/2006/relationships/font" Target="fonts/Average-regular.fntdata"/><Relationship Id="rId12" Type="http://schemas.openxmlformats.org/officeDocument/2006/relationships/slide" Target="slides/slide7.xml"/><Relationship Id="rId23"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Montserrat-bold.fntdata"/><Relationship Id="rId16" Type="http://schemas.openxmlformats.org/officeDocument/2006/relationships/font" Target="fonts/Montserrat-regular.fntdata"/><Relationship Id="rId5" Type="http://schemas.openxmlformats.org/officeDocument/2006/relationships/notesMaster" Target="notesMasters/notesMaster1.xml"/><Relationship Id="rId19" Type="http://schemas.openxmlformats.org/officeDocument/2006/relationships/font" Target="fonts/Montserrat-boldItalic.fntdata"/><Relationship Id="rId6" Type="http://schemas.openxmlformats.org/officeDocument/2006/relationships/slide" Target="slides/slide1.xml"/><Relationship Id="rId18" Type="http://schemas.openxmlformats.org/officeDocument/2006/relationships/font" Target="fonts/Montserrat-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3b58e957f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3b58e957f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3b58e957f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3b58e957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3b58e957f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3b58e957f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3b58e957f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3b58e957f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3b58e957f3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3b58e957f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3b58e957f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3b58e957f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3b58e957f3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3b58e957f3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Snake</a:t>
            </a:r>
            <a:endParaRPr/>
          </a:p>
          <a:p>
            <a:pPr indent="0" lvl="0" marL="0" rtl="0" algn="l">
              <a:spcBef>
                <a:spcPts val="0"/>
              </a:spcBef>
              <a:spcAft>
                <a:spcPts val="0"/>
              </a:spcAft>
              <a:buNone/>
            </a:pPr>
            <a:r>
              <a:rPr lang="en-GB"/>
              <a:t>            Game</a:t>
            </a:r>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PPT By Kunal Bhatt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6"/>
          <p:cNvSpPr txBox="1"/>
          <p:nvPr>
            <p:ph idx="4294967295" type="body"/>
          </p:nvPr>
        </p:nvSpPr>
        <p:spPr>
          <a:xfrm>
            <a:off x="393875" y="339825"/>
            <a:ext cx="8433600" cy="452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sleep(): This function delays the program execution for the given number of seconds. In this code sleep() is used to slow down the movement of the snake so it will be easy for the user to play.</a:t>
            </a:r>
            <a:endParaRPr/>
          </a:p>
          <a:p>
            <a:pPr indent="0" lvl="0" marL="0" rtl="0" algn="l">
              <a:spcBef>
                <a:spcPts val="1600"/>
              </a:spcBef>
              <a:spcAft>
                <a:spcPts val="0"/>
              </a:spcAft>
              <a:buNone/>
            </a:pPr>
            <a:r>
              <a:rPr lang="en-GB"/>
              <a:t>main(): From the main() function the execution of the program starts. It calls all the functions.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u="sng"/>
          </a:p>
          <a:p>
            <a:pPr indent="0" lvl="0" marL="0" rtl="0" algn="l">
              <a:spcBef>
                <a:spcPts val="1600"/>
              </a:spcBef>
              <a:spcAft>
                <a:spcPts val="0"/>
              </a:spcAft>
              <a:buNone/>
            </a:pPr>
            <a:r>
              <a:t/>
            </a:r>
            <a:endParaRPr u="sng"/>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91" name="Google Shape;291;p26"/>
          <p:cNvPicPr preferRelativeResize="0"/>
          <p:nvPr/>
        </p:nvPicPr>
        <p:blipFill>
          <a:blip r:embed="rId3">
            <a:alphaModFix/>
          </a:blip>
          <a:stretch>
            <a:fillRect/>
          </a:stretch>
        </p:blipFill>
        <p:spPr>
          <a:xfrm>
            <a:off x="2626600" y="1703325"/>
            <a:ext cx="3257550" cy="3123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Table of Contents</a:t>
            </a:r>
            <a:endParaRPr/>
          </a:p>
        </p:txBody>
      </p:sp>
      <p:sp>
        <p:nvSpPr>
          <p:cNvPr id="235" name="Google Shape;235;p18"/>
          <p:cNvSpPr txBox="1"/>
          <p:nvPr/>
        </p:nvSpPr>
        <p:spPr>
          <a:xfrm>
            <a:off x="1294301"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Project Description </a:t>
            </a:r>
            <a:endParaRPr sz="1800">
              <a:solidFill>
                <a:srgbClr val="CACACA"/>
              </a:solidFill>
              <a:latin typeface="Average"/>
              <a:ea typeface="Average"/>
              <a:cs typeface="Average"/>
              <a:sym typeface="Average"/>
            </a:endParaRPr>
          </a:p>
        </p:txBody>
      </p:sp>
      <p:sp>
        <p:nvSpPr>
          <p:cNvPr id="236" name="Google Shape;236;p18"/>
          <p:cNvSpPr txBox="1"/>
          <p:nvPr/>
        </p:nvSpPr>
        <p:spPr>
          <a:xfrm>
            <a:off x="1294301" y="24230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Explanation of code</a:t>
            </a:r>
            <a:endParaRPr>
              <a:solidFill>
                <a:srgbClr val="CACACA"/>
              </a:solidFill>
              <a:latin typeface="Montserrat"/>
              <a:ea typeface="Montserrat"/>
              <a:cs typeface="Montserrat"/>
              <a:sym typeface="Montserrat"/>
            </a:endParaRPr>
          </a:p>
        </p:txBody>
      </p:sp>
      <p:sp>
        <p:nvSpPr>
          <p:cNvPr id="237" name="Google Shape;237;p18"/>
          <p:cNvSpPr txBox="1"/>
          <p:nvPr/>
        </p:nvSpPr>
        <p:spPr>
          <a:xfrm>
            <a:off x="1294301" y="27485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Code</a:t>
            </a:r>
            <a:endParaRPr>
              <a:solidFill>
                <a:srgbClr val="CACACA"/>
              </a:solidFill>
              <a:latin typeface="Montserrat"/>
              <a:ea typeface="Montserrat"/>
              <a:cs typeface="Montserrat"/>
              <a:sym typeface="Montserrat"/>
            </a:endParaRPr>
          </a:p>
        </p:txBody>
      </p:sp>
      <p:sp>
        <p:nvSpPr>
          <p:cNvPr id="238" name="Google Shape;238;p18"/>
          <p:cNvSpPr txBox="1"/>
          <p:nvPr/>
        </p:nvSpPr>
        <p:spPr>
          <a:xfrm>
            <a:off x="1294301" y="30740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Output</a:t>
            </a:r>
            <a:endParaRPr sz="1800">
              <a:solidFill>
                <a:srgbClr val="CACACA"/>
              </a:solidFill>
              <a:latin typeface="Average"/>
              <a:ea typeface="Average"/>
              <a:cs typeface="Average"/>
              <a:sym typeface="Average"/>
            </a:endParaRPr>
          </a:p>
        </p:txBody>
      </p:sp>
      <p:sp>
        <p:nvSpPr>
          <p:cNvPr id="239" name="Google Shape;239;p18"/>
          <p:cNvSpPr txBox="1"/>
          <p:nvPr/>
        </p:nvSpPr>
        <p:spPr>
          <a:xfrm>
            <a:off x="1294301" y="33995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CACACA"/>
              </a:solidFill>
              <a:latin typeface="Average"/>
              <a:ea typeface="Average"/>
              <a:cs typeface="Average"/>
              <a:sym typeface="Average"/>
            </a:endParaRPr>
          </a:p>
        </p:txBody>
      </p:sp>
      <p:sp>
        <p:nvSpPr>
          <p:cNvPr id="240" name="Google Shape;240;p18"/>
          <p:cNvSpPr txBox="1"/>
          <p:nvPr/>
        </p:nvSpPr>
        <p:spPr>
          <a:xfrm>
            <a:off x="1294298" y="37250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CACACA"/>
              </a:solidFill>
              <a:latin typeface="Average"/>
              <a:ea typeface="Average"/>
              <a:cs typeface="Average"/>
              <a:sym typeface="Average"/>
            </a:endParaRPr>
          </a:p>
        </p:txBody>
      </p:sp>
      <p:sp>
        <p:nvSpPr>
          <p:cNvPr id="241" name="Google Shape;241;p18"/>
          <p:cNvSpPr txBox="1"/>
          <p:nvPr/>
        </p:nvSpPr>
        <p:spPr>
          <a:xfrm>
            <a:off x="4443276"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CACACA"/>
              </a:solidFill>
              <a:latin typeface="Average"/>
              <a:ea typeface="Average"/>
              <a:cs typeface="Average"/>
              <a:sym typeface="Average"/>
            </a:endParaRPr>
          </a:p>
        </p:txBody>
      </p:sp>
      <p:sp>
        <p:nvSpPr>
          <p:cNvPr id="242" name="Google Shape;242;p18"/>
          <p:cNvSpPr txBox="1"/>
          <p:nvPr/>
        </p:nvSpPr>
        <p:spPr>
          <a:xfrm>
            <a:off x="4443276" y="2426100"/>
            <a:ext cx="3018300" cy="1407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7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243" name="Google Shape;243;p18"/>
          <p:cNvSpPr txBox="1"/>
          <p:nvPr/>
        </p:nvSpPr>
        <p:spPr>
          <a:xfrm>
            <a:off x="4443276" y="37250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Description</a:t>
            </a:r>
            <a:endParaRPr/>
          </a:p>
        </p:txBody>
      </p:sp>
      <p:sp>
        <p:nvSpPr>
          <p:cNvPr id="249" name="Google Shape;249;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Arial"/>
                <a:ea typeface="Arial"/>
                <a:cs typeface="Arial"/>
                <a:sym typeface="Arial"/>
              </a:rPr>
              <a:t>In Our childhood we all play games like Mario, Contra, Street Runner, etc and those game makes memories in our childhood so refresh our those memories I made this game called </a:t>
            </a:r>
            <a:r>
              <a:rPr lang="en-GB">
                <a:latin typeface="Arial"/>
                <a:ea typeface="Arial"/>
                <a:cs typeface="Arial"/>
                <a:sym typeface="Arial"/>
              </a:rPr>
              <a:t>Snake</a:t>
            </a:r>
            <a:r>
              <a:rPr lang="en-GB">
                <a:latin typeface="Arial"/>
                <a:ea typeface="Arial"/>
                <a:cs typeface="Arial"/>
                <a:sym typeface="Arial"/>
              </a:rPr>
              <a:t> game. </a:t>
            </a:r>
            <a:endParaRPr>
              <a:latin typeface="Arial"/>
              <a:ea typeface="Arial"/>
              <a:cs typeface="Arial"/>
              <a:sym typeface="Arial"/>
            </a:endParaRPr>
          </a:p>
          <a:p>
            <a:pPr indent="0" lvl="0" marL="0" rtl="0" algn="l">
              <a:spcBef>
                <a:spcPts val="1600"/>
              </a:spcBef>
              <a:spcAft>
                <a:spcPts val="0"/>
              </a:spcAft>
              <a:buNone/>
            </a:pPr>
            <a:r>
              <a:rPr lang="en-GB">
                <a:latin typeface="Arial"/>
                <a:ea typeface="Arial"/>
                <a:cs typeface="Arial"/>
                <a:sym typeface="Arial"/>
              </a:rPr>
              <a:t>It’s a basic game in which there is a </a:t>
            </a:r>
            <a:r>
              <a:rPr lang="en-GB">
                <a:latin typeface="Arial"/>
                <a:ea typeface="Arial"/>
                <a:cs typeface="Arial"/>
                <a:sym typeface="Arial"/>
              </a:rPr>
              <a:t>snake</a:t>
            </a:r>
            <a:r>
              <a:rPr lang="en-GB">
                <a:latin typeface="Arial"/>
                <a:ea typeface="Arial"/>
                <a:cs typeface="Arial"/>
                <a:sym typeface="Arial"/>
              </a:rPr>
              <a:t> which eat food and get bigger I replicate it through C++ Language and make this project.</a:t>
            </a:r>
            <a:endParaRPr>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0"/>
          <p:cNvSpPr txBox="1"/>
          <p:nvPr>
            <p:ph idx="4294967295"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Working of the Project</a:t>
            </a:r>
            <a:endParaRPr/>
          </a:p>
        </p:txBody>
      </p:sp>
      <p:sp>
        <p:nvSpPr>
          <p:cNvPr id="255" name="Google Shape;255;p20"/>
          <p:cNvSpPr txBox="1"/>
          <p:nvPr>
            <p:ph idx="4294967295"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snake is represented with a “0” symbol.</a:t>
            </a:r>
            <a:endParaRPr/>
          </a:p>
          <a:p>
            <a:pPr indent="0" lvl="0" marL="0" rtl="0" algn="l">
              <a:spcBef>
                <a:spcPts val="1600"/>
              </a:spcBef>
              <a:spcAft>
                <a:spcPts val="0"/>
              </a:spcAft>
              <a:buNone/>
            </a:pPr>
            <a:r>
              <a:rPr lang="en-GB"/>
              <a:t>The fruit is represented with an “F” symbol.</a:t>
            </a:r>
            <a:endParaRPr/>
          </a:p>
          <a:p>
            <a:pPr indent="0" lvl="0" marL="0" rtl="0" algn="l">
              <a:spcBef>
                <a:spcPts val="1600"/>
              </a:spcBef>
              <a:spcAft>
                <a:spcPts val="0"/>
              </a:spcAft>
              <a:buNone/>
            </a:pPr>
            <a:r>
              <a:rPr lang="en-GB"/>
              <a:t>The snake can move in any direction according to the user with the help of the keyboard (W, A, S, D keys).</a:t>
            </a:r>
            <a:endParaRPr/>
          </a:p>
          <a:p>
            <a:pPr indent="0" lvl="0" marL="0" rtl="0" algn="l">
              <a:spcBef>
                <a:spcPts val="1600"/>
              </a:spcBef>
              <a:spcAft>
                <a:spcPts val="0"/>
              </a:spcAft>
              <a:buNone/>
            </a:pPr>
            <a:r>
              <a:rPr lang="en-GB"/>
              <a:t>When the snake eats a fruit the score will increase by 10 points.</a:t>
            </a:r>
            <a:endParaRPr/>
          </a:p>
          <a:p>
            <a:pPr indent="0" lvl="0" marL="0" rtl="0" algn="l">
              <a:spcBef>
                <a:spcPts val="1600"/>
              </a:spcBef>
              <a:spcAft>
                <a:spcPts val="0"/>
              </a:spcAft>
              <a:buNone/>
            </a:pPr>
            <a:r>
              <a:rPr lang="en-GB"/>
              <a:t>The fruit will generate automatically within the boundaries.</a:t>
            </a:r>
            <a:endParaRPr/>
          </a:p>
          <a:p>
            <a:pPr indent="0" lvl="0" marL="0" rtl="0" algn="l">
              <a:spcBef>
                <a:spcPts val="1600"/>
              </a:spcBef>
              <a:spcAft>
                <a:spcPts val="0"/>
              </a:spcAft>
              <a:buNone/>
            </a:pPr>
            <a:r>
              <a:rPr lang="en-GB"/>
              <a:t>Whenever the snake will touch the boundary the game is over.</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Explanation Of Code</a:t>
            </a:r>
            <a:endParaRPr/>
          </a:p>
        </p:txBody>
      </p:sp>
      <p:sp>
        <p:nvSpPr>
          <p:cNvPr id="261" name="Google Shape;261;p2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user-defined functions created in this program are given below:</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GB"/>
              <a:t>Draw(): This function creates the boundary in which the game will be played.</a:t>
            </a:r>
            <a:endParaRPr/>
          </a:p>
          <a:p>
            <a:pPr indent="0" lvl="0" marL="0" rtl="0" algn="l">
              <a:spcBef>
                <a:spcPts val="1600"/>
              </a:spcBef>
              <a:spcAft>
                <a:spcPts val="0"/>
              </a:spcAft>
              <a:buNone/>
            </a:pPr>
            <a:r>
              <a:rPr lang="en-GB"/>
              <a:t>Setup(): This function will set the position of the fruit within the boundary.</a:t>
            </a:r>
            <a:endParaRPr/>
          </a:p>
          <a:p>
            <a:pPr indent="0" lvl="0" marL="0" rtl="0" algn="l">
              <a:spcBef>
                <a:spcPts val="1600"/>
              </a:spcBef>
              <a:spcAft>
                <a:spcPts val="0"/>
              </a:spcAft>
              <a:buNone/>
            </a:pPr>
            <a:r>
              <a:rPr lang="en-GB"/>
              <a:t>Input(): This function will take the input from the keyboard.</a:t>
            </a:r>
            <a:endParaRPr/>
          </a:p>
          <a:p>
            <a:pPr indent="0" lvl="0" marL="0" rtl="0" algn="l">
              <a:spcBef>
                <a:spcPts val="1600"/>
              </a:spcBef>
              <a:spcAft>
                <a:spcPts val="0"/>
              </a:spcAft>
              <a:buNone/>
            </a:pPr>
            <a:r>
              <a:rPr lang="en-GB"/>
              <a:t>Logic(): This function will set the movement of the snake.</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2"/>
          <p:cNvSpPr txBox="1"/>
          <p:nvPr>
            <p:ph idx="4294967295" type="body"/>
          </p:nvPr>
        </p:nvSpPr>
        <p:spPr>
          <a:xfrm>
            <a:off x="393875" y="339825"/>
            <a:ext cx="8433600" cy="452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t>Built-in functions used:</a:t>
            </a:r>
            <a:endParaRPr u="sng"/>
          </a:p>
          <a:p>
            <a:pPr indent="0" lvl="0" marL="0" rtl="0" algn="l">
              <a:spcBef>
                <a:spcPts val="1600"/>
              </a:spcBef>
              <a:spcAft>
                <a:spcPts val="0"/>
              </a:spcAft>
              <a:buNone/>
            </a:pPr>
            <a:r>
              <a:rPr lang="en-GB"/>
              <a:t>kbhit(): This function in C ++ is used to determine if a key has been pressed or not. To use this function in a program include the header file conio.h. If a key has been pressed, then it returns a non-zero value otherwise it returns zero.</a:t>
            </a:r>
            <a:endParaRPr/>
          </a:p>
          <a:p>
            <a:pPr indent="0" lvl="0" marL="0" rtl="0" algn="l">
              <a:spcBef>
                <a:spcPts val="1600"/>
              </a:spcBef>
              <a:spcAft>
                <a:spcPts val="0"/>
              </a:spcAft>
              <a:buNone/>
            </a:pPr>
            <a:r>
              <a:rPr lang="en-GB"/>
              <a:t>rand(): It returns a random integer value every time it is called.</a:t>
            </a:r>
            <a:endParaRPr/>
          </a:p>
          <a:p>
            <a:pPr indent="0" lvl="0" marL="0" rtl="0" algn="l">
              <a:spcBef>
                <a:spcPts val="1600"/>
              </a:spcBef>
              <a:spcAft>
                <a:spcPts val="0"/>
              </a:spcAft>
              <a:buNone/>
            </a:pPr>
            <a:r>
              <a:rPr lang="en-GB" u="sng"/>
              <a:t>Header files and variables:</a:t>
            </a:r>
            <a:endParaRPr u="sng"/>
          </a:p>
          <a:p>
            <a:pPr indent="0" lvl="0" marL="0" rtl="0" algn="l">
              <a:spcBef>
                <a:spcPts val="1600"/>
              </a:spcBef>
              <a:spcAft>
                <a:spcPts val="0"/>
              </a:spcAft>
              <a:buNone/>
            </a:pPr>
            <a:r>
              <a:rPr lang="en-GB"/>
              <a:t>The header files and variables used in this program are:</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67" name="Google Shape;267;p22"/>
          <p:cNvPicPr preferRelativeResize="0"/>
          <p:nvPr/>
        </p:nvPicPr>
        <p:blipFill>
          <a:blip r:embed="rId3">
            <a:alphaModFix/>
          </a:blip>
          <a:stretch>
            <a:fillRect/>
          </a:stretch>
        </p:blipFill>
        <p:spPr>
          <a:xfrm>
            <a:off x="1022025" y="2736897"/>
            <a:ext cx="6667500" cy="2221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3"/>
          <p:cNvSpPr txBox="1"/>
          <p:nvPr>
            <p:ph idx="4294967295" type="body"/>
          </p:nvPr>
        </p:nvSpPr>
        <p:spPr>
          <a:xfrm>
            <a:off x="393875" y="339825"/>
            <a:ext cx="4355700" cy="452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Draw(): This function is responsible to build the boundary within which the game will be played.</a:t>
            </a:r>
            <a:endParaRPr/>
          </a:p>
          <a:p>
            <a:pPr indent="0" lvl="0" marL="0" rtl="0" algn="l">
              <a:spcBef>
                <a:spcPts val="1600"/>
              </a:spcBef>
              <a:spcAft>
                <a:spcPts val="0"/>
              </a:spcAft>
              <a:buNone/>
            </a:pPr>
            <a:r>
              <a:rPr lang="en-GB"/>
              <a:t>setup():This function is used to write the code to generate the fruit within the boundary using rand() function. Using         rand()% width because the size of the boundary is length = 20 and width = 20 so the fruit will generate within the boundary.</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73" name="Google Shape;273;p23"/>
          <p:cNvPicPr preferRelativeResize="0"/>
          <p:nvPr/>
        </p:nvPicPr>
        <p:blipFill>
          <a:blip r:embed="rId3">
            <a:alphaModFix/>
          </a:blip>
          <a:stretch>
            <a:fillRect/>
          </a:stretch>
        </p:blipFill>
        <p:spPr>
          <a:xfrm>
            <a:off x="5033275" y="252800"/>
            <a:ext cx="3581400" cy="3461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4"/>
          <p:cNvSpPr txBox="1"/>
          <p:nvPr>
            <p:ph idx="4294967295" type="body"/>
          </p:nvPr>
        </p:nvSpPr>
        <p:spPr>
          <a:xfrm>
            <a:off x="393875" y="339825"/>
            <a:ext cx="4355700" cy="452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Input(): In this function, the programmer writes the code to take the input from the keyboard (W, A, S, D, X keys).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79" name="Google Shape;279;p24"/>
          <p:cNvPicPr preferRelativeResize="0"/>
          <p:nvPr/>
        </p:nvPicPr>
        <p:blipFill>
          <a:blip r:embed="rId3">
            <a:alphaModFix/>
          </a:blip>
          <a:stretch>
            <a:fillRect/>
          </a:stretch>
        </p:blipFill>
        <p:spPr>
          <a:xfrm>
            <a:off x="6145375" y="106075"/>
            <a:ext cx="2074564" cy="483870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5"/>
          <p:cNvSpPr txBox="1"/>
          <p:nvPr>
            <p:ph idx="4294967295" type="body"/>
          </p:nvPr>
        </p:nvSpPr>
        <p:spPr>
          <a:xfrm>
            <a:off x="393875" y="339825"/>
            <a:ext cx="4355700" cy="452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logic(): Here, write all the logic for this program like for the movement of the snake, for increasing the score, when the snake will touch the boundary the game will be over, to exit the game and the random generation of the fruit once the snake will eat the fruit.</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85" name="Google Shape;285;p25"/>
          <p:cNvPicPr preferRelativeResize="0"/>
          <p:nvPr/>
        </p:nvPicPr>
        <p:blipFill>
          <a:blip r:embed="rId3">
            <a:alphaModFix/>
          </a:blip>
          <a:stretch>
            <a:fillRect/>
          </a:stretch>
        </p:blipFill>
        <p:spPr>
          <a:xfrm>
            <a:off x="4901975" y="152400"/>
            <a:ext cx="3551339" cy="483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